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7" r:id="rId2"/>
    <p:sldId id="274" r:id="rId3"/>
    <p:sldId id="281" r:id="rId4"/>
    <p:sldId id="276" r:id="rId5"/>
    <p:sldId id="275" r:id="rId6"/>
    <p:sldId id="282" r:id="rId7"/>
    <p:sldId id="277" r:id="rId8"/>
    <p:sldId id="284" r:id="rId9"/>
    <p:sldId id="285" r:id="rId10"/>
    <p:sldId id="278" r:id="rId11"/>
    <p:sldId id="279" r:id="rId12"/>
    <p:sldId id="28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3"/>
    <a:srgbClr val="FFFE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EAEBC7-7DE4-41D6-A3C7-FE1B59840213}" v="17" dt="2021-11-10T19:51:20.1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intha Westerink" userId="8afea143-2072-4321-832c-d695a2a40b89" providerId="ADAL" clId="{DCEAEBC7-7DE4-41D6-A3C7-FE1B59840213}"/>
    <pc:docChg chg="undo custSel addSld delSld modSld sldOrd">
      <pc:chgData name="Jacintha Westerink" userId="8afea143-2072-4321-832c-d695a2a40b89" providerId="ADAL" clId="{DCEAEBC7-7DE4-41D6-A3C7-FE1B59840213}" dt="2021-11-10T20:01:18.869" v="2144" actId="1076"/>
      <pc:docMkLst>
        <pc:docMk/>
      </pc:docMkLst>
      <pc:sldChg chg="delSp modSp del mod">
        <pc:chgData name="Jacintha Westerink" userId="8afea143-2072-4321-832c-d695a2a40b89" providerId="ADAL" clId="{DCEAEBC7-7DE4-41D6-A3C7-FE1B59840213}" dt="2021-11-10T17:32:37.294" v="1204" actId="47"/>
        <pc:sldMkLst>
          <pc:docMk/>
          <pc:sldMk cId="2022975470" sldId="256"/>
        </pc:sldMkLst>
        <pc:spChg chg="mod">
          <ac:chgData name="Jacintha Westerink" userId="8afea143-2072-4321-832c-d695a2a40b89" providerId="ADAL" clId="{DCEAEBC7-7DE4-41D6-A3C7-FE1B59840213}" dt="2021-11-10T17:30:41.699" v="1198"/>
          <ac:spMkLst>
            <pc:docMk/>
            <pc:sldMk cId="2022975470" sldId="256"/>
            <ac:spMk id="5" creationId="{00000000-0000-0000-0000-000000000000}"/>
          </ac:spMkLst>
        </pc:spChg>
        <pc:spChg chg="del">
          <ac:chgData name="Jacintha Westerink" userId="8afea143-2072-4321-832c-d695a2a40b89" providerId="ADAL" clId="{DCEAEBC7-7DE4-41D6-A3C7-FE1B59840213}" dt="2021-11-10T17:07:59.381" v="15" actId="478"/>
          <ac:spMkLst>
            <pc:docMk/>
            <pc:sldMk cId="2022975470" sldId="256"/>
            <ac:spMk id="6" creationId="{00000000-0000-0000-0000-000000000000}"/>
          </ac:spMkLst>
        </pc:spChg>
      </pc:sldChg>
      <pc:sldChg chg="addSp delSp modSp mod">
        <pc:chgData name="Jacintha Westerink" userId="8afea143-2072-4321-832c-d695a2a40b89" providerId="ADAL" clId="{DCEAEBC7-7DE4-41D6-A3C7-FE1B59840213}" dt="2021-11-10T20:01:18.869" v="2144" actId="1076"/>
        <pc:sldMkLst>
          <pc:docMk/>
          <pc:sldMk cId="2318954531" sldId="257"/>
        </pc:sldMkLst>
        <pc:spChg chg="add del mod">
          <ac:chgData name="Jacintha Westerink" userId="8afea143-2072-4321-832c-d695a2a40b89" providerId="ADAL" clId="{DCEAEBC7-7DE4-41D6-A3C7-FE1B59840213}" dt="2021-11-10T20:00:09.909" v="2142" actId="478"/>
          <ac:spMkLst>
            <pc:docMk/>
            <pc:sldMk cId="2318954531" sldId="257"/>
            <ac:spMk id="3" creationId="{FB838861-8A0A-40C6-B615-37D0DB3D6E66}"/>
          </ac:spMkLst>
        </pc:spChg>
        <pc:spChg chg="mod">
          <ac:chgData name="Jacintha Westerink" userId="8afea143-2072-4321-832c-d695a2a40b89" providerId="ADAL" clId="{DCEAEBC7-7DE4-41D6-A3C7-FE1B59840213}" dt="2021-11-10T19:49:57.168" v="1683" actId="1076"/>
          <ac:spMkLst>
            <pc:docMk/>
            <pc:sldMk cId="2318954531" sldId="257"/>
            <ac:spMk id="4" creationId="{00000000-0000-0000-0000-000000000000}"/>
          </ac:spMkLst>
        </pc:spChg>
        <pc:spChg chg="add mod">
          <ac:chgData name="Jacintha Westerink" userId="8afea143-2072-4321-832c-d695a2a40b89" providerId="ADAL" clId="{DCEAEBC7-7DE4-41D6-A3C7-FE1B59840213}" dt="2021-11-10T20:01:18.869" v="2144" actId="1076"/>
          <ac:spMkLst>
            <pc:docMk/>
            <pc:sldMk cId="2318954531" sldId="257"/>
            <ac:spMk id="5" creationId="{B345F758-6049-471B-B7FE-8B3DA5730DF6}"/>
          </ac:spMkLst>
        </pc:spChg>
      </pc:sldChg>
      <pc:sldChg chg="del">
        <pc:chgData name="Jacintha Westerink" userId="8afea143-2072-4321-832c-d695a2a40b89" providerId="ADAL" clId="{DCEAEBC7-7DE4-41D6-A3C7-FE1B59840213}" dt="2021-11-10T17:32:41.839" v="1211" actId="47"/>
        <pc:sldMkLst>
          <pc:docMk/>
          <pc:sldMk cId="3760477284" sldId="258"/>
        </pc:sldMkLst>
      </pc:sldChg>
      <pc:sldChg chg="modSp del mod">
        <pc:chgData name="Jacintha Westerink" userId="8afea143-2072-4321-832c-d695a2a40b89" providerId="ADAL" clId="{DCEAEBC7-7DE4-41D6-A3C7-FE1B59840213}" dt="2021-11-10T17:32:38.049" v="1205" actId="47"/>
        <pc:sldMkLst>
          <pc:docMk/>
          <pc:sldMk cId="2906851760" sldId="259"/>
        </pc:sldMkLst>
        <pc:spChg chg="mod">
          <ac:chgData name="Jacintha Westerink" userId="8afea143-2072-4321-832c-d695a2a40b89" providerId="ADAL" clId="{DCEAEBC7-7DE4-41D6-A3C7-FE1B59840213}" dt="2021-11-10T17:30:41.699" v="1198"/>
          <ac:spMkLst>
            <pc:docMk/>
            <pc:sldMk cId="2906851760" sldId="259"/>
            <ac:spMk id="2" creationId="{00000000-0000-0000-0000-000000000000}"/>
          </ac:spMkLst>
        </pc:spChg>
      </pc:sldChg>
      <pc:sldChg chg="modSp del">
        <pc:chgData name="Jacintha Westerink" userId="8afea143-2072-4321-832c-d695a2a40b89" providerId="ADAL" clId="{DCEAEBC7-7DE4-41D6-A3C7-FE1B59840213}" dt="2021-11-10T17:32:45.108" v="1217" actId="47"/>
        <pc:sldMkLst>
          <pc:docMk/>
          <pc:sldMk cId="3238278319" sldId="260"/>
        </pc:sldMkLst>
        <pc:spChg chg="mod">
          <ac:chgData name="Jacintha Westerink" userId="8afea143-2072-4321-832c-d695a2a40b89" providerId="ADAL" clId="{DCEAEBC7-7DE4-41D6-A3C7-FE1B59840213}" dt="2021-11-10T17:30:41.699" v="1198"/>
          <ac:spMkLst>
            <pc:docMk/>
            <pc:sldMk cId="3238278319" sldId="260"/>
            <ac:spMk id="2" creationId="{00000000-0000-0000-0000-000000000000}"/>
          </ac:spMkLst>
        </pc:spChg>
        <pc:spChg chg="mod">
          <ac:chgData name="Jacintha Westerink" userId="8afea143-2072-4321-832c-d695a2a40b89" providerId="ADAL" clId="{DCEAEBC7-7DE4-41D6-A3C7-FE1B59840213}" dt="2021-11-10T17:30:41.699" v="1198"/>
          <ac:spMkLst>
            <pc:docMk/>
            <pc:sldMk cId="3238278319" sldId="260"/>
            <ac:spMk id="4" creationId="{00000000-0000-0000-0000-000000000000}"/>
          </ac:spMkLst>
        </pc:spChg>
      </pc:sldChg>
      <pc:sldChg chg="del">
        <pc:chgData name="Jacintha Westerink" userId="8afea143-2072-4321-832c-d695a2a40b89" providerId="ADAL" clId="{DCEAEBC7-7DE4-41D6-A3C7-FE1B59840213}" dt="2021-11-10T17:32:46.339" v="1218" actId="47"/>
        <pc:sldMkLst>
          <pc:docMk/>
          <pc:sldMk cId="1073309752" sldId="261"/>
        </pc:sldMkLst>
      </pc:sldChg>
      <pc:sldChg chg="modSp del">
        <pc:chgData name="Jacintha Westerink" userId="8afea143-2072-4321-832c-d695a2a40b89" providerId="ADAL" clId="{DCEAEBC7-7DE4-41D6-A3C7-FE1B59840213}" dt="2021-11-10T17:32:42.988" v="1213" actId="47"/>
        <pc:sldMkLst>
          <pc:docMk/>
          <pc:sldMk cId="2024953046" sldId="262"/>
        </pc:sldMkLst>
        <pc:spChg chg="mod">
          <ac:chgData name="Jacintha Westerink" userId="8afea143-2072-4321-832c-d695a2a40b89" providerId="ADAL" clId="{DCEAEBC7-7DE4-41D6-A3C7-FE1B59840213}" dt="2021-11-10T17:30:41.699" v="1198"/>
          <ac:spMkLst>
            <pc:docMk/>
            <pc:sldMk cId="2024953046" sldId="262"/>
            <ac:spMk id="2" creationId="{00000000-0000-0000-0000-000000000000}"/>
          </ac:spMkLst>
        </pc:spChg>
      </pc:sldChg>
      <pc:sldChg chg="del">
        <pc:chgData name="Jacintha Westerink" userId="8afea143-2072-4321-832c-d695a2a40b89" providerId="ADAL" clId="{DCEAEBC7-7DE4-41D6-A3C7-FE1B59840213}" dt="2021-11-10T17:32:38.949" v="1206" actId="47"/>
        <pc:sldMkLst>
          <pc:docMk/>
          <pc:sldMk cId="1786569690" sldId="263"/>
        </pc:sldMkLst>
      </pc:sldChg>
      <pc:sldChg chg="modSp del mod">
        <pc:chgData name="Jacintha Westerink" userId="8afea143-2072-4321-832c-d695a2a40b89" providerId="ADAL" clId="{DCEAEBC7-7DE4-41D6-A3C7-FE1B59840213}" dt="2021-11-10T17:32:39.483" v="1207" actId="47"/>
        <pc:sldMkLst>
          <pc:docMk/>
          <pc:sldMk cId="1233227273" sldId="264"/>
        </pc:sldMkLst>
        <pc:spChg chg="mod">
          <ac:chgData name="Jacintha Westerink" userId="8afea143-2072-4321-832c-d695a2a40b89" providerId="ADAL" clId="{DCEAEBC7-7DE4-41D6-A3C7-FE1B59840213}" dt="2021-11-10T17:30:41.699" v="1198"/>
          <ac:spMkLst>
            <pc:docMk/>
            <pc:sldMk cId="1233227273" sldId="264"/>
            <ac:spMk id="3" creationId="{00000000-0000-0000-0000-000000000000}"/>
          </ac:spMkLst>
        </pc:spChg>
      </pc:sldChg>
      <pc:sldChg chg="del">
        <pc:chgData name="Jacintha Westerink" userId="8afea143-2072-4321-832c-d695a2a40b89" providerId="ADAL" clId="{DCEAEBC7-7DE4-41D6-A3C7-FE1B59840213}" dt="2021-11-10T17:32:39.948" v="1208" actId="47"/>
        <pc:sldMkLst>
          <pc:docMk/>
          <pc:sldMk cId="3633584519" sldId="265"/>
        </pc:sldMkLst>
      </pc:sldChg>
      <pc:sldChg chg="del">
        <pc:chgData name="Jacintha Westerink" userId="8afea143-2072-4321-832c-d695a2a40b89" providerId="ADAL" clId="{DCEAEBC7-7DE4-41D6-A3C7-FE1B59840213}" dt="2021-11-10T17:32:40.449" v="1209" actId="47"/>
        <pc:sldMkLst>
          <pc:docMk/>
          <pc:sldMk cId="451686958" sldId="266"/>
        </pc:sldMkLst>
      </pc:sldChg>
      <pc:sldChg chg="del">
        <pc:chgData name="Jacintha Westerink" userId="8afea143-2072-4321-832c-d695a2a40b89" providerId="ADAL" clId="{DCEAEBC7-7DE4-41D6-A3C7-FE1B59840213}" dt="2021-11-10T17:32:40.948" v="1210" actId="47"/>
        <pc:sldMkLst>
          <pc:docMk/>
          <pc:sldMk cId="4123548583" sldId="267"/>
        </pc:sldMkLst>
      </pc:sldChg>
      <pc:sldChg chg="del">
        <pc:chgData name="Jacintha Westerink" userId="8afea143-2072-4321-832c-d695a2a40b89" providerId="ADAL" clId="{DCEAEBC7-7DE4-41D6-A3C7-FE1B59840213}" dt="2021-11-10T17:32:42.432" v="1212" actId="47"/>
        <pc:sldMkLst>
          <pc:docMk/>
          <pc:sldMk cId="3590635626" sldId="268"/>
        </pc:sldMkLst>
      </pc:sldChg>
      <pc:sldChg chg="del">
        <pc:chgData name="Jacintha Westerink" userId="8afea143-2072-4321-832c-d695a2a40b89" providerId="ADAL" clId="{DCEAEBC7-7DE4-41D6-A3C7-FE1B59840213}" dt="2021-11-10T17:32:43.546" v="1214" actId="47"/>
        <pc:sldMkLst>
          <pc:docMk/>
          <pc:sldMk cId="1643721551" sldId="269"/>
        </pc:sldMkLst>
      </pc:sldChg>
      <pc:sldChg chg="del">
        <pc:chgData name="Jacintha Westerink" userId="8afea143-2072-4321-832c-d695a2a40b89" providerId="ADAL" clId="{DCEAEBC7-7DE4-41D6-A3C7-FE1B59840213}" dt="2021-11-10T17:32:44.069" v="1215" actId="47"/>
        <pc:sldMkLst>
          <pc:docMk/>
          <pc:sldMk cId="2285248382" sldId="270"/>
        </pc:sldMkLst>
      </pc:sldChg>
      <pc:sldChg chg="del">
        <pc:chgData name="Jacintha Westerink" userId="8afea143-2072-4321-832c-d695a2a40b89" providerId="ADAL" clId="{DCEAEBC7-7DE4-41D6-A3C7-FE1B59840213}" dt="2021-11-10T17:32:44.598" v="1216" actId="47"/>
        <pc:sldMkLst>
          <pc:docMk/>
          <pc:sldMk cId="365167183" sldId="271"/>
        </pc:sldMkLst>
      </pc:sldChg>
      <pc:sldChg chg="modSp del">
        <pc:chgData name="Jacintha Westerink" userId="8afea143-2072-4321-832c-d695a2a40b89" providerId="ADAL" clId="{DCEAEBC7-7DE4-41D6-A3C7-FE1B59840213}" dt="2021-11-10T17:32:47.859" v="1219" actId="47"/>
        <pc:sldMkLst>
          <pc:docMk/>
          <pc:sldMk cId="1547544017" sldId="272"/>
        </pc:sldMkLst>
        <pc:spChg chg="mod">
          <ac:chgData name="Jacintha Westerink" userId="8afea143-2072-4321-832c-d695a2a40b89" providerId="ADAL" clId="{DCEAEBC7-7DE4-41D6-A3C7-FE1B59840213}" dt="2021-11-10T17:30:41.699" v="1198"/>
          <ac:spMkLst>
            <pc:docMk/>
            <pc:sldMk cId="1547544017" sldId="272"/>
            <ac:spMk id="3" creationId="{00000000-0000-0000-0000-000000000000}"/>
          </ac:spMkLst>
        </pc:spChg>
      </pc:sldChg>
      <pc:sldChg chg="modSp del">
        <pc:chgData name="Jacintha Westerink" userId="8afea143-2072-4321-832c-d695a2a40b89" providerId="ADAL" clId="{DCEAEBC7-7DE4-41D6-A3C7-FE1B59840213}" dt="2021-11-10T17:32:48.489" v="1220" actId="47"/>
        <pc:sldMkLst>
          <pc:docMk/>
          <pc:sldMk cId="821168679" sldId="273"/>
        </pc:sldMkLst>
        <pc:spChg chg="mod">
          <ac:chgData name="Jacintha Westerink" userId="8afea143-2072-4321-832c-d695a2a40b89" providerId="ADAL" clId="{DCEAEBC7-7DE4-41D6-A3C7-FE1B59840213}" dt="2021-11-10T17:30:41.699" v="1198"/>
          <ac:spMkLst>
            <pc:docMk/>
            <pc:sldMk cId="821168679" sldId="273"/>
            <ac:spMk id="2" creationId="{00000000-0000-0000-0000-000000000000}"/>
          </ac:spMkLst>
        </pc:spChg>
      </pc:sldChg>
      <pc:sldChg chg="addSp modSp new mod">
        <pc:chgData name="Jacintha Westerink" userId="8afea143-2072-4321-832c-d695a2a40b89" providerId="ADAL" clId="{DCEAEBC7-7DE4-41D6-A3C7-FE1B59840213}" dt="2021-11-10T19:37:33.637" v="1307" actId="20577"/>
        <pc:sldMkLst>
          <pc:docMk/>
          <pc:sldMk cId="1830315634" sldId="274"/>
        </pc:sldMkLst>
        <pc:spChg chg="mod">
          <ac:chgData name="Jacintha Westerink" userId="8afea143-2072-4321-832c-d695a2a40b89" providerId="ADAL" clId="{DCEAEBC7-7DE4-41D6-A3C7-FE1B59840213}" dt="2021-11-10T19:37:33.637" v="1307" actId="20577"/>
          <ac:spMkLst>
            <pc:docMk/>
            <pc:sldMk cId="1830315634" sldId="274"/>
            <ac:spMk id="2" creationId="{8AD0A1F9-D68A-453F-8F0F-7E6BDEB1EF34}"/>
          </ac:spMkLst>
        </pc:spChg>
        <pc:spChg chg="mod">
          <ac:chgData name="Jacintha Westerink" userId="8afea143-2072-4321-832c-d695a2a40b89" providerId="ADAL" clId="{DCEAEBC7-7DE4-41D6-A3C7-FE1B59840213}" dt="2021-11-10T17:10:03.987" v="332" actId="1076"/>
          <ac:spMkLst>
            <pc:docMk/>
            <pc:sldMk cId="1830315634" sldId="274"/>
            <ac:spMk id="3" creationId="{5353E571-7E79-494A-9726-5483B4341FD7}"/>
          </ac:spMkLst>
        </pc:spChg>
        <pc:spChg chg="add mod">
          <ac:chgData name="Jacintha Westerink" userId="8afea143-2072-4321-832c-d695a2a40b89" providerId="ADAL" clId="{DCEAEBC7-7DE4-41D6-A3C7-FE1B59840213}" dt="2021-11-10T17:10:55.347" v="343" actId="1076"/>
          <ac:spMkLst>
            <pc:docMk/>
            <pc:sldMk cId="1830315634" sldId="274"/>
            <ac:spMk id="5" creationId="{523F9D4D-3642-4016-8E3D-836B4E22A5DB}"/>
          </ac:spMkLst>
        </pc:spChg>
      </pc:sldChg>
      <pc:sldChg chg="addSp modSp new mod">
        <pc:chgData name="Jacintha Westerink" userId="8afea143-2072-4321-832c-d695a2a40b89" providerId="ADAL" clId="{DCEAEBC7-7DE4-41D6-A3C7-FE1B59840213}" dt="2021-11-10T19:41:42.418" v="1474" actId="20577"/>
        <pc:sldMkLst>
          <pc:docMk/>
          <pc:sldMk cId="3258674278" sldId="275"/>
        </pc:sldMkLst>
        <pc:spChg chg="mod">
          <ac:chgData name="Jacintha Westerink" userId="8afea143-2072-4321-832c-d695a2a40b89" providerId="ADAL" clId="{DCEAEBC7-7DE4-41D6-A3C7-FE1B59840213}" dt="2021-11-10T17:24:32.578" v="1005" actId="1076"/>
          <ac:spMkLst>
            <pc:docMk/>
            <pc:sldMk cId="3258674278" sldId="275"/>
            <ac:spMk id="2" creationId="{8C3F23D0-C383-4E02-85C1-5AF47452C780}"/>
          </ac:spMkLst>
        </pc:spChg>
        <pc:spChg chg="mod">
          <ac:chgData name="Jacintha Westerink" userId="8afea143-2072-4321-832c-d695a2a40b89" providerId="ADAL" clId="{DCEAEBC7-7DE4-41D6-A3C7-FE1B59840213}" dt="2021-11-10T17:24:36.988" v="1006" actId="14100"/>
          <ac:spMkLst>
            <pc:docMk/>
            <pc:sldMk cId="3258674278" sldId="275"/>
            <ac:spMk id="3" creationId="{3C10D2E3-12BF-4394-A5AB-A445282DBA8F}"/>
          </ac:spMkLst>
        </pc:spChg>
        <pc:spChg chg="add mod">
          <ac:chgData name="Jacintha Westerink" userId="8afea143-2072-4321-832c-d695a2a40b89" providerId="ADAL" clId="{DCEAEBC7-7DE4-41D6-A3C7-FE1B59840213}" dt="2021-11-10T19:41:42.418" v="1474" actId="20577"/>
          <ac:spMkLst>
            <pc:docMk/>
            <pc:sldMk cId="3258674278" sldId="275"/>
            <ac:spMk id="4" creationId="{5C084629-110E-4197-8F4D-6E2D9442CD76}"/>
          </ac:spMkLst>
        </pc:spChg>
      </pc:sldChg>
      <pc:sldChg chg="modSp add mod">
        <pc:chgData name="Jacintha Westerink" userId="8afea143-2072-4321-832c-d695a2a40b89" providerId="ADAL" clId="{DCEAEBC7-7DE4-41D6-A3C7-FE1B59840213}" dt="2021-11-10T19:41:23.418" v="1472" actId="20577"/>
        <pc:sldMkLst>
          <pc:docMk/>
          <pc:sldMk cId="1996078898" sldId="276"/>
        </pc:sldMkLst>
        <pc:spChg chg="mod">
          <ac:chgData name="Jacintha Westerink" userId="8afea143-2072-4321-832c-d695a2a40b89" providerId="ADAL" clId="{DCEAEBC7-7DE4-41D6-A3C7-FE1B59840213}" dt="2021-11-10T19:41:23.418" v="1472" actId="20577"/>
          <ac:spMkLst>
            <pc:docMk/>
            <pc:sldMk cId="1996078898" sldId="276"/>
            <ac:spMk id="2" creationId="{8AD0A1F9-D68A-453F-8F0F-7E6BDEB1EF34}"/>
          </ac:spMkLst>
        </pc:spChg>
        <pc:spChg chg="mod">
          <ac:chgData name="Jacintha Westerink" userId="8afea143-2072-4321-832c-d695a2a40b89" providerId="ADAL" clId="{DCEAEBC7-7DE4-41D6-A3C7-FE1B59840213}" dt="2021-11-10T19:40:35.338" v="1432" actId="20577"/>
          <ac:spMkLst>
            <pc:docMk/>
            <pc:sldMk cId="1996078898" sldId="276"/>
            <ac:spMk id="5" creationId="{523F9D4D-3642-4016-8E3D-836B4E22A5DB}"/>
          </ac:spMkLst>
        </pc:spChg>
      </pc:sldChg>
      <pc:sldChg chg="addSp modSp new mod">
        <pc:chgData name="Jacintha Westerink" userId="8afea143-2072-4321-832c-d695a2a40b89" providerId="ADAL" clId="{DCEAEBC7-7DE4-41D6-A3C7-FE1B59840213}" dt="2021-11-10T19:48:20.183" v="1636" actId="20577"/>
        <pc:sldMkLst>
          <pc:docMk/>
          <pc:sldMk cId="174418241" sldId="277"/>
        </pc:sldMkLst>
        <pc:spChg chg="mod">
          <ac:chgData name="Jacintha Westerink" userId="8afea143-2072-4321-832c-d695a2a40b89" providerId="ADAL" clId="{DCEAEBC7-7DE4-41D6-A3C7-FE1B59840213}" dt="2021-11-10T19:48:20.183" v="1636" actId="20577"/>
          <ac:spMkLst>
            <pc:docMk/>
            <pc:sldMk cId="174418241" sldId="277"/>
            <ac:spMk id="2" creationId="{F4AB9D70-F4E5-412B-A204-02DDB4BC1777}"/>
          </ac:spMkLst>
        </pc:spChg>
        <pc:spChg chg="mod">
          <ac:chgData name="Jacintha Westerink" userId="8afea143-2072-4321-832c-d695a2a40b89" providerId="ADAL" clId="{DCEAEBC7-7DE4-41D6-A3C7-FE1B59840213}" dt="2021-11-10T17:26:06.718" v="1069" actId="115"/>
          <ac:spMkLst>
            <pc:docMk/>
            <pc:sldMk cId="174418241" sldId="277"/>
            <ac:spMk id="3" creationId="{B38E692A-F04E-47B5-AEF9-FA179C2DA8BA}"/>
          </ac:spMkLst>
        </pc:spChg>
        <pc:spChg chg="add mod">
          <ac:chgData name="Jacintha Westerink" userId="8afea143-2072-4321-832c-d695a2a40b89" providerId="ADAL" clId="{DCEAEBC7-7DE4-41D6-A3C7-FE1B59840213}" dt="2021-11-10T19:46:57.278" v="1618" actId="20577"/>
          <ac:spMkLst>
            <pc:docMk/>
            <pc:sldMk cId="174418241" sldId="277"/>
            <ac:spMk id="4" creationId="{9B975615-0A45-46FF-8D56-4811F7765D1A}"/>
          </ac:spMkLst>
        </pc:spChg>
        <pc:spChg chg="add mod">
          <ac:chgData name="Jacintha Westerink" userId="8afea143-2072-4321-832c-d695a2a40b89" providerId="ADAL" clId="{DCEAEBC7-7DE4-41D6-A3C7-FE1B59840213}" dt="2021-11-10T17:26:12.179" v="1071" actId="20577"/>
          <ac:spMkLst>
            <pc:docMk/>
            <pc:sldMk cId="174418241" sldId="277"/>
            <ac:spMk id="5" creationId="{58462754-AFED-40E3-ABE4-7BF26D80A15C}"/>
          </ac:spMkLst>
        </pc:spChg>
      </pc:sldChg>
      <pc:sldChg chg="addSp delSp modSp new mod">
        <pc:chgData name="Jacintha Westerink" userId="8afea143-2072-4321-832c-d695a2a40b89" providerId="ADAL" clId="{DCEAEBC7-7DE4-41D6-A3C7-FE1B59840213}" dt="2021-11-10T19:58:52.058" v="2126" actId="20577"/>
        <pc:sldMkLst>
          <pc:docMk/>
          <pc:sldMk cId="3928933036" sldId="278"/>
        </pc:sldMkLst>
        <pc:spChg chg="mod">
          <ac:chgData name="Jacintha Westerink" userId="8afea143-2072-4321-832c-d695a2a40b89" providerId="ADAL" clId="{DCEAEBC7-7DE4-41D6-A3C7-FE1B59840213}" dt="2021-11-10T19:52:10.562" v="1826" actId="20577"/>
          <ac:spMkLst>
            <pc:docMk/>
            <pc:sldMk cId="3928933036" sldId="278"/>
            <ac:spMk id="2" creationId="{E04306B2-FBD5-41B0-87F5-DC14C01E54D2}"/>
          </ac:spMkLst>
        </pc:spChg>
        <pc:spChg chg="del">
          <ac:chgData name="Jacintha Westerink" userId="8afea143-2072-4321-832c-d695a2a40b89" providerId="ADAL" clId="{DCEAEBC7-7DE4-41D6-A3C7-FE1B59840213}" dt="2021-11-10T17:29:30.968" v="1191" actId="478"/>
          <ac:spMkLst>
            <pc:docMk/>
            <pc:sldMk cId="3928933036" sldId="278"/>
            <ac:spMk id="3" creationId="{0D98932B-489F-45BB-9F2A-9292F7AAB866}"/>
          </ac:spMkLst>
        </pc:spChg>
        <pc:spChg chg="add mod">
          <ac:chgData name="Jacintha Westerink" userId="8afea143-2072-4321-832c-d695a2a40b89" providerId="ADAL" clId="{DCEAEBC7-7DE4-41D6-A3C7-FE1B59840213}" dt="2021-11-10T19:58:52.058" v="2126" actId="20577"/>
          <ac:spMkLst>
            <pc:docMk/>
            <pc:sldMk cId="3928933036" sldId="278"/>
            <ac:spMk id="4" creationId="{64C68B31-1B18-4F82-8C80-F6D5EC921458}"/>
          </ac:spMkLst>
        </pc:spChg>
      </pc:sldChg>
      <pc:sldChg chg="delSp modSp new mod setBg">
        <pc:chgData name="Jacintha Westerink" userId="8afea143-2072-4321-832c-d695a2a40b89" providerId="ADAL" clId="{DCEAEBC7-7DE4-41D6-A3C7-FE1B59840213}" dt="2021-11-10T17:31:39.089" v="1202" actId="478"/>
        <pc:sldMkLst>
          <pc:docMk/>
          <pc:sldMk cId="1134463716" sldId="279"/>
        </pc:sldMkLst>
        <pc:spChg chg="del mod">
          <ac:chgData name="Jacintha Westerink" userId="8afea143-2072-4321-832c-d695a2a40b89" providerId="ADAL" clId="{DCEAEBC7-7DE4-41D6-A3C7-FE1B59840213}" dt="2021-11-10T17:31:39.089" v="1202" actId="478"/>
          <ac:spMkLst>
            <pc:docMk/>
            <pc:sldMk cId="1134463716" sldId="279"/>
            <ac:spMk id="2" creationId="{089551AA-24AC-4620-AF59-D38434EE40B0}"/>
          </ac:spMkLst>
        </pc:spChg>
        <pc:spChg chg="del mod">
          <ac:chgData name="Jacintha Westerink" userId="8afea143-2072-4321-832c-d695a2a40b89" providerId="ADAL" clId="{DCEAEBC7-7DE4-41D6-A3C7-FE1B59840213}" dt="2021-11-10T17:31:37.449" v="1201" actId="478"/>
          <ac:spMkLst>
            <pc:docMk/>
            <pc:sldMk cId="1134463716" sldId="279"/>
            <ac:spMk id="3" creationId="{E6ECED29-127D-443C-86A4-60769892DC74}"/>
          </ac:spMkLst>
        </pc:spChg>
      </pc:sldChg>
      <pc:sldChg chg="add">
        <pc:chgData name="Jacintha Westerink" userId="8afea143-2072-4321-832c-d695a2a40b89" providerId="ADAL" clId="{DCEAEBC7-7DE4-41D6-A3C7-FE1B59840213}" dt="2021-11-10T17:32:11.857" v="1203" actId="2890"/>
        <pc:sldMkLst>
          <pc:docMk/>
          <pc:sldMk cId="1454719369" sldId="280"/>
        </pc:sldMkLst>
      </pc:sldChg>
      <pc:sldChg chg="new del">
        <pc:chgData name="Jacintha Westerink" userId="8afea143-2072-4321-832c-d695a2a40b89" providerId="ADAL" clId="{DCEAEBC7-7DE4-41D6-A3C7-FE1B59840213}" dt="2021-11-10T19:35:36.877" v="1242" actId="680"/>
        <pc:sldMkLst>
          <pc:docMk/>
          <pc:sldMk cId="1129211572" sldId="281"/>
        </pc:sldMkLst>
      </pc:sldChg>
      <pc:sldChg chg="modSp add mod">
        <pc:chgData name="Jacintha Westerink" userId="8afea143-2072-4321-832c-d695a2a40b89" providerId="ADAL" clId="{DCEAEBC7-7DE4-41D6-A3C7-FE1B59840213}" dt="2021-11-10T19:38:45.257" v="1430" actId="20577"/>
        <pc:sldMkLst>
          <pc:docMk/>
          <pc:sldMk cId="2448323838" sldId="281"/>
        </pc:sldMkLst>
        <pc:spChg chg="mod">
          <ac:chgData name="Jacintha Westerink" userId="8afea143-2072-4321-832c-d695a2a40b89" providerId="ADAL" clId="{DCEAEBC7-7DE4-41D6-A3C7-FE1B59840213}" dt="2021-11-10T19:38:45.257" v="1430" actId="20577"/>
          <ac:spMkLst>
            <pc:docMk/>
            <pc:sldMk cId="2448323838" sldId="281"/>
            <ac:spMk id="2" creationId="{8AD0A1F9-D68A-453F-8F0F-7E6BDEB1EF34}"/>
          </ac:spMkLst>
        </pc:spChg>
        <pc:spChg chg="mod">
          <ac:chgData name="Jacintha Westerink" userId="8afea143-2072-4321-832c-d695a2a40b89" providerId="ADAL" clId="{DCEAEBC7-7DE4-41D6-A3C7-FE1B59840213}" dt="2021-11-10T19:35:47.067" v="1245" actId="20577"/>
          <ac:spMkLst>
            <pc:docMk/>
            <pc:sldMk cId="2448323838" sldId="281"/>
            <ac:spMk id="5" creationId="{523F9D4D-3642-4016-8E3D-836B4E22A5DB}"/>
          </ac:spMkLst>
        </pc:spChg>
      </pc:sldChg>
      <pc:sldChg chg="addSp modSp new mod ord">
        <pc:chgData name="Jacintha Westerink" userId="8afea143-2072-4321-832c-d695a2a40b89" providerId="ADAL" clId="{DCEAEBC7-7DE4-41D6-A3C7-FE1B59840213}" dt="2021-11-10T19:52:23.738" v="1828"/>
        <pc:sldMkLst>
          <pc:docMk/>
          <pc:sldMk cId="2824017001" sldId="282"/>
        </pc:sldMkLst>
        <pc:spChg chg="mod">
          <ac:chgData name="Jacintha Westerink" userId="8afea143-2072-4321-832c-d695a2a40b89" providerId="ADAL" clId="{DCEAEBC7-7DE4-41D6-A3C7-FE1B59840213}" dt="2021-11-10T19:46:37.508" v="1613" actId="20577"/>
          <ac:spMkLst>
            <pc:docMk/>
            <pc:sldMk cId="2824017001" sldId="282"/>
            <ac:spMk id="2" creationId="{E126FCD4-A6D3-422F-8C35-54D42C6DB263}"/>
          </ac:spMkLst>
        </pc:spChg>
        <pc:spChg chg="mod">
          <ac:chgData name="Jacintha Westerink" userId="8afea143-2072-4321-832c-d695a2a40b89" providerId="ADAL" clId="{DCEAEBC7-7DE4-41D6-A3C7-FE1B59840213}" dt="2021-11-10T19:44:32.218" v="1584" actId="1076"/>
          <ac:spMkLst>
            <pc:docMk/>
            <pc:sldMk cId="2824017001" sldId="282"/>
            <ac:spMk id="3" creationId="{53B7D617-9F7C-42DA-AA9D-F9A92C20B939}"/>
          </ac:spMkLst>
        </pc:spChg>
        <pc:spChg chg="add mod">
          <ac:chgData name="Jacintha Westerink" userId="8afea143-2072-4321-832c-d695a2a40b89" providerId="ADAL" clId="{DCEAEBC7-7DE4-41D6-A3C7-FE1B59840213}" dt="2021-11-10T19:46:53.538" v="1616" actId="20577"/>
          <ac:spMkLst>
            <pc:docMk/>
            <pc:sldMk cId="2824017001" sldId="282"/>
            <ac:spMk id="4" creationId="{6EA923B2-251F-4A78-973E-5CD1704B401F}"/>
          </ac:spMkLst>
        </pc:spChg>
      </pc:sldChg>
      <pc:sldChg chg="modSp new del mod">
        <pc:chgData name="Jacintha Westerink" userId="8afea143-2072-4321-832c-d695a2a40b89" providerId="ADAL" clId="{DCEAEBC7-7DE4-41D6-A3C7-FE1B59840213}" dt="2021-11-10T20:00:13.560" v="2143" actId="2696"/>
        <pc:sldMkLst>
          <pc:docMk/>
          <pc:sldMk cId="3983595840" sldId="283"/>
        </pc:sldMkLst>
        <pc:spChg chg="mod">
          <ac:chgData name="Jacintha Westerink" userId="8afea143-2072-4321-832c-d695a2a40b89" providerId="ADAL" clId="{DCEAEBC7-7DE4-41D6-A3C7-FE1B59840213}" dt="2021-11-10T19:53:12.519" v="1830" actId="20577"/>
          <ac:spMkLst>
            <pc:docMk/>
            <pc:sldMk cId="3983595840" sldId="283"/>
            <ac:spMk id="3" creationId="{8B08AA7D-D69B-4833-A0F2-38DBF17A3194}"/>
          </ac:spMkLst>
        </pc:spChg>
      </pc:sldChg>
      <pc:sldChg chg="addSp modSp new mod">
        <pc:chgData name="Jacintha Westerink" userId="8afea143-2072-4321-832c-d695a2a40b89" providerId="ADAL" clId="{DCEAEBC7-7DE4-41D6-A3C7-FE1B59840213}" dt="2021-11-10T19:51:57.228" v="1810" actId="1076"/>
        <pc:sldMkLst>
          <pc:docMk/>
          <pc:sldMk cId="2498946533" sldId="284"/>
        </pc:sldMkLst>
        <pc:spChg chg="mod">
          <ac:chgData name="Jacintha Westerink" userId="8afea143-2072-4321-832c-d695a2a40b89" providerId="ADAL" clId="{DCEAEBC7-7DE4-41D6-A3C7-FE1B59840213}" dt="2021-11-10T19:51:51.278" v="1809" actId="20577"/>
          <ac:spMkLst>
            <pc:docMk/>
            <pc:sldMk cId="2498946533" sldId="284"/>
            <ac:spMk id="2" creationId="{D8917755-9FFF-4605-9E92-C1E6D6235881}"/>
          </ac:spMkLst>
        </pc:spChg>
        <pc:spChg chg="mod">
          <ac:chgData name="Jacintha Westerink" userId="8afea143-2072-4321-832c-d695a2a40b89" providerId="ADAL" clId="{DCEAEBC7-7DE4-41D6-A3C7-FE1B59840213}" dt="2021-11-10T19:51:57.228" v="1810" actId="1076"/>
          <ac:spMkLst>
            <pc:docMk/>
            <pc:sldMk cId="2498946533" sldId="284"/>
            <ac:spMk id="3" creationId="{6587E3ED-E7FC-48D3-8B7F-C9F26D150E6B}"/>
          </ac:spMkLst>
        </pc:spChg>
        <pc:spChg chg="add mod">
          <ac:chgData name="Jacintha Westerink" userId="8afea143-2072-4321-832c-d695a2a40b89" providerId="ADAL" clId="{DCEAEBC7-7DE4-41D6-A3C7-FE1B59840213}" dt="2021-11-10T19:51:23.618" v="1744" actId="20577"/>
          <ac:spMkLst>
            <pc:docMk/>
            <pc:sldMk cId="2498946533" sldId="284"/>
            <ac:spMk id="4" creationId="{253998FF-6A69-4E99-AB06-D7D65962A659}"/>
          </ac:spMkLst>
        </pc:spChg>
      </pc:sldChg>
      <pc:sldChg chg="modSp add mod">
        <pc:chgData name="Jacintha Westerink" userId="8afea143-2072-4321-832c-d695a2a40b89" providerId="ADAL" clId="{DCEAEBC7-7DE4-41D6-A3C7-FE1B59840213}" dt="2021-11-10T19:58:26.487" v="2124" actId="255"/>
        <pc:sldMkLst>
          <pc:docMk/>
          <pc:sldMk cId="4273480719" sldId="285"/>
        </pc:sldMkLst>
        <pc:spChg chg="mod">
          <ac:chgData name="Jacintha Westerink" userId="8afea143-2072-4321-832c-d695a2a40b89" providerId="ADAL" clId="{DCEAEBC7-7DE4-41D6-A3C7-FE1B59840213}" dt="2021-11-10T19:58:26.487" v="2124" actId="255"/>
          <ac:spMkLst>
            <pc:docMk/>
            <pc:sldMk cId="4273480719" sldId="285"/>
            <ac:spMk id="2" creationId="{D8917755-9FFF-4605-9E92-C1E6D6235881}"/>
          </ac:spMkLst>
        </pc:spChg>
        <pc:spChg chg="mod">
          <ac:chgData name="Jacintha Westerink" userId="8afea143-2072-4321-832c-d695a2a40b89" providerId="ADAL" clId="{DCEAEBC7-7DE4-41D6-A3C7-FE1B59840213}" dt="2021-11-10T19:57:22.779" v="1966" actId="20577"/>
          <ac:spMkLst>
            <pc:docMk/>
            <pc:sldMk cId="4273480719" sldId="285"/>
            <ac:spMk id="4" creationId="{253998FF-6A69-4E99-AB06-D7D65962A65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57CB8-4C93-4D65-8A90-05A5D0CD34F2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036211C-309C-4573-9DBD-633CEFF185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0465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57CB8-4C93-4D65-8A90-05A5D0CD34F2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036211C-309C-4573-9DBD-633CEFF185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8107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57CB8-4C93-4D65-8A90-05A5D0CD34F2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036211C-309C-4573-9DBD-633CEFF1851F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21275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57CB8-4C93-4D65-8A90-05A5D0CD34F2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36211C-309C-4573-9DBD-633CEFF185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65264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57CB8-4C93-4D65-8A90-05A5D0CD34F2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36211C-309C-4573-9DBD-633CEFF1851F}" type="slidenum">
              <a:rPr lang="nl-NL" smtClean="0"/>
              <a:t>‹nr.›</a:t>
            </a:fld>
            <a:endParaRPr lang="nl-N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3987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57CB8-4C93-4D65-8A90-05A5D0CD34F2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36211C-309C-4573-9DBD-633CEFF185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3425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57CB8-4C93-4D65-8A90-05A5D0CD34F2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6211C-309C-4573-9DBD-633CEFF185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26715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57CB8-4C93-4D65-8A90-05A5D0CD34F2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6211C-309C-4573-9DBD-633CEFF185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0133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57CB8-4C93-4D65-8A90-05A5D0CD34F2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6211C-309C-4573-9DBD-633CEFF185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2223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57CB8-4C93-4D65-8A90-05A5D0CD34F2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036211C-309C-4573-9DBD-633CEFF185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7912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57CB8-4C93-4D65-8A90-05A5D0CD34F2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036211C-309C-4573-9DBD-633CEFF185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260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57CB8-4C93-4D65-8A90-05A5D0CD34F2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036211C-309C-4573-9DBD-633CEFF185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1639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57CB8-4C93-4D65-8A90-05A5D0CD34F2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6211C-309C-4573-9DBD-633CEFF185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8600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57CB8-4C93-4D65-8A90-05A5D0CD34F2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6211C-309C-4573-9DBD-633CEFF185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7439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57CB8-4C93-4D65-8A90-05A5D0CD34F2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6211C-309C-4573-9DBD-633CEFF185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7101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57CB8-4C93-4D65-8A90-05A5D0CD34F2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36211C-309C-4573-9DBD-633CEFF185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6284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57CB8-4C93-4D65-8A90-05A5D0CD34F2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036211C-309C-4573-9DBD-633CEFF185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033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241097" y="528955"/>
            <a:ext cx="9950903" cy="1325563"/>
          </a:xfrm>
        </p:spPr>
        <p:txBody>
          <a:bodyPr/>
          <a:lstStyle/>
          <a:p>
            <a:r>
              <a:rPr lang="nl-NL" dirty="0"/>
              <a:t>Introductie  </a:t>
            </a:r>
            <a:br>
              <a:rPr lang="nl-NL" dirty="0"/>
            </a:br>
            <a:r>
              <a:rPr lang="nl-NL" dirty="0"/>
              <a:t>uiterlijke kenmerken / aanpassingen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B345F758-6049-471B-B7FE-8B3DA5730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1097" y="2238375"/>
            <a:ext cx="8915400" cy="3777622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8954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4306B2-FBD5-41B0-87F5-DC14C01E5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Maak 2 informatieve collages met afbeeldingen van deze gebieden </a:t>
            </a:r>
            <a:r>
              <a:rPr lang="nl-NL" sz="2500" dirty="0"/>
              <a:t>(uit vraag 6)   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64C68B31-1B18-4F82-8C80-F6D5EC921458}"/>
              </a:ext>
            </a:extLst>
          </p:cNvPr>
          <p:cNvSpPr txBox="1">
            <a:spLocks/>
          </p:cNvSpPr>
          <p:nvPr/>
        </p:nvSpPr>
        <p:spPr>
          <a:xfrm>
            <a:off x="583151" y="636127"/>
            <a:ext cx="988474" cy="89036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NL" dirty="0"/>
              <a:t>9.</a:t>
            </a:r>
          </a:p>
        </p:txBody>
      </p:sp>
    </p:spTree>
    <p:extLst>
      <p:ext uri="{BB962C8B-B14F-4D97-AF65-F5344CB8AC3E}">
        <p14:creationId xmlns:p14="http://schemas.microsoft.com/office/powerpoint/2010/main" val="3928933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4463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4719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D0A1F9-D68A-453F-8F0F-7E6BDEB1E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636127"/>
            <a:ext cx="9345613" cy="1678448"/>
          </a:xfrm>
        </p:spPr>
        <p:txBody>
          <a:bodyPr>
            <a:normAutofit fontScale="90000"/>
          </a:bodyPr>
          <a:lstStyle/>
          <a:p>
            <a:r>
              <a:rPr lang="nl-NL" dirty="0"/>
              <a:t>Beschrijf in eigen woorden wat bedoeld kan worden met </a:t>
            </a:r>
            <a:r>
              <a:rPr lang="nl-NL" b="1" u="sng" dirty="0"/>
              <a:t>uiterlijke kenmerken</a:t>
            </a:r>
            <a:r>
              <a:rPr lang="nl-NL" b="1" dirty="0"/>
              <a:t> </a:t>
            </a:r>
            <a:r>
              <a:rPr lang="nl-NL" dirty="0"/>
              <a:t>en </a:t>
            </a:r>
            <a:r>
              <a:rPr lang="nl-NL" b="1" u="sng" dirty="0"/>
              <a:t>aanpassingen</a:t>
            </a:r>
            <a:r>
              <a:rPr lang="nl-NL" dirty="0"/>
              <a:t> bij planten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353E571-7E79-494A-9726-5483B4341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838450"/>
            <a:ext cx="8915400" cy="3777622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523F9D4D-3642-4016-8E3D-836B4E22A5DB}"/>
              </a:ext>
            </a:extLst>
          </p:cNvPr>
          <p:cNvSpPr txBox="1">
            <a:spLocks/>
          </p:cNvSpPr>
          <p:nvPr/>
        </p:nvSpPr>
        <p:spPr>
          <a:xfrm>
            <a:off x="583151" y="636127"/>
            <a:ext cx="988474" cy="89036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NL" dirty="0"/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1830315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D0A1F9-D68A-453F-8F0F-7E6BDEB1E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636127"/>
            <a:ext cx="9345613" cy="1678448"/>
          </a:xfrm>
        </p:spPr>
        <p:txBody>
          <a:bodyPr>
            <a:normAutofit fontScale="90000"/>
          </a:bodyPr>
          <a:lstStyle/>
          <a:p>
            <a:r>
              <a:rPr lang="nl-NL" dirty="0"/>
              <a:t>Op welke manier zou dit onderwerp </a:t>
            </a:r>
            <a:r>
              <a:rPr lang="nl-NL" sz="2500" dirty="0"/>
              <a:t>(uiterlijke kenmerken en aanpassingen)</a:t>
            </a:r>
            <a:r>
              <a:rPr lang="nl-NL" dirty="0"/>
              <a:t> van belang kunnen zijn voor een bloemist?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353E571-7E79-494A-9726-5483B4341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838450"/>
            <a:ext cx="8915400" cy="3777622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523F9D4D-3642-4016-8E3D-836B4E22A5DB}"/>
              </a:ext>
            </a:extLst>
          </p:cNvPr>
          <p:cNvSpPr txBox="1">
            <a:spLocks/>
          </p:cNvSpPr>
          <p:nvPr/>
        </p:nvSpPr>
        <p:spPr>
          <a:xfrm>
            <a:off x="583151" y="636127"/>
            <a:ext cx="988474" cy="89036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NL" dirty="0"/>
              <a:t>2.</a:t>
            </a:r>
          </a:p>
        </p:txBody>
      </p:sp>
    </p:spTree>
    <p:extLst>
      <p:ext uri="{BB962C8B-B14F-4D97-AF65-F5344CB8AC3E}">
        <p14:creationId xmlns:p14="http://schemas.microsoft.com/office/powerpoint/2010/main" val="2448323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D0A1F9-D68A-453F-8F0F-7E6BDEB1E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9599075" cy="1642840"/>
          </a:xfrm>
        </p:spPr>
        <p:txBody>
          <a:bodyPr>
            <a:normAutofit fontScale="90000"/>
          </a:bodyPr>
          <a:lstStyle/>
          <a:p>
            <a:r>
              <a:rPr lang="nl-NL" dirty="0"/>
              <a:t>Leg </a:t>
            </a:r>
            <a:r>
              <a:rPr lang="nl-NL" sz="2800" dirty="0"/>
              <a:t>(in eigen woorden) </a:t>
            </a:r>
            <a:r>
              <a:rPr lang="nl-NL" dirty="0"/>
              <a:t>uit waarom het zien van </a:t>
            </a:r>
            <a:r>
              <a:rPr lang="nl-NL" b="1" u="sng" dirty="0"/>
              <a:t>uiterlijke kenmerken</a:t>
            </a:r>
            <a:r>
              <a:rPr lang="nl-NL" dirty="0"/>
              <a:t> en </a:t>
            </a:r>
            <a:r>
              <a:rPr lang="nl-NL" b="1" u="sng" dirty="0"/>
              <a:t>aanpassingen</a:t>
            </a:r>
            <a:r>
              <a:rPr lang="nl-NL" dirty="0"/>
              <a:t>  kunnen helpen bij zijn bij de verzorging van planten.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353E571-7E79-494A-9726-5483B4341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838450"/>
            <a:ext cx="8915400" cy="3777622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523F9D4D-3642-4016-8E3D-836B4E22A5DB}"/>
              </a:ext>
            </a:extLst>
          </p:cNvPr>
          <p:cNvSpPr txBox="1">
            <a:spLocks/>
          </p:cNvSpPr>
          <p:nvPr/>
        </p:nvSpPr>
        <p:spPr>
          <a:xfrm>
            <a:off x="583151" y="636127"/>
            <a:ext cx="988474" cy="89036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NL" dirty="0"/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1996078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3F23D0-C383-4E02-85C1-5AF47452C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285972"/>
            <a:ext cx="8684675" cy="2481040"/>
          </a:xfrm>
        </p:spPr>
        <p:txBody>
          <a:bodyPr>
            <a:normAutofit fontScale="90000"/>
          </a:bodyPr>
          <a:lstStyle/>
          <a:p>
            <a:r>
              <a:rPr lang="nl-NL" dirty="0"/>
              <a:t>Planten leven van oorsprong in een gebied op de wereld, de </a:t>
            </a:r>
            <a:r>
              <a:rPr lang="nl-NL" b="1" u="sng" dirty="0"/>
              <a:t>natuurlijke leefomgeving</a:t>
            </a:r>
            <a:r>
              <a:rPr lang="nl-NL" dirty="0"/>
              <a:t>, bijv. bos (Eikenbos)</a:t>
            </a:r>
            <a:br>
              <a:rPr lang="nl-NL" dirty="0"/>
            </a:br>
            <a:r>
              <a:rPr lang="nl-NL" dirty="0"/>
              <a:t>Bedenk 10 voorbeelden van natuurlijke gebieden/omgevingen </a:t>
            </a:r>
            <a:r>
              <a:rPr lang="nl-NL" sz="2800" dirty="0"/>
              <a:t>(ecosystemen)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C10D2E3-12BF-4394-A5AB-A445282DB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3114674"/>
            <a:ext cx="8915400" cy="357187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5C084629-110E-4197-8F4D-6E2D9442CD76}"/>
              </a:ext>
            </a:extLst>
          </p:cNvPr>
          <p:cNvSpPr txBox="1">
            <a:spLocks/>
          </p:cNvSpPr>
          <p:nvPr/>
        </p:nvSpPr>
        <p:spPr>
          <a:xfrm>
            <a:off x="583151" y="636127"/>
            <a:ext cx="988474" cy="89036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NL" dirty="0"/>
              <a:t>4.</a:t>
            </a:r>
          </a:p>
        </p:txBody>
      </p:sp>
    </p:spTree>
    <p:extLst>
      <p:ext uri="{BB962C8B-B14F-4D97-AF65-F5344CB8AC3E}">
        <p14:creationId xmlns:p14="http://schemas.microsoft.com/office/powerpoint/2010/main" val="3258674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26FCD4-A6D3-422F-8C35-54D42C6DB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3549" y="614585"/>
            <a:ext cx="9846725" cy="1890490"/>
          </a:xfrm>
        </p:spPr>
        <p:txBody>
          <a:bodyPr>
            <a:normAutofit/>
          </a:bodyPr>
          <a:lstStyle/>
          <a:p>
            <a:r>
              <a:rPr lang="nl-NL" sz="3200" dirty="0"/>
              <a:t>Wat heeft de ‘natuurlijke leefomgeving’ van planten te maken met de uiterlijke kenmerken/ aanpassingen?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3B7D617-9F7C-42DA-AA9D-F9A92C20B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1961" y="2638425"/>
            <a:ext cx="8915400" cy="3777622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6EA923B2-251F-4A78-973E-5CD1704B401F}"/>
              </a:ext>
            </a:extLst>
          </p:cNvPr>
          <p:cNvSpPr txBox="1">
            <a:spLocks/>
          </p:cNvSpPr>
          <p:nvPr/>
        </p:nvSpPr>
        <p:spPr>
          <a:xfrm>
            <a:off x="583151" y="636127"/>
            <a:ext cx="988474" cy="89036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NL" dirty="0"/>
              <a:t>5.</a:t>
            </a:r>
          </a:p>
        </p:txBody>
      </p:sp>
    </p:spTree>
    <p:extLst>
      <p:ext uri="{BB962C8B-B14F-4D97-AF65-F5344CB8AC3E}">
        <p14:creationId xmlns:p14="http://schemas.microsoft.com/office/powerpoint/2010/main" val="2824017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AB9D70-F4E5-412B-A204-02DDB4BC1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585690"/>
          </a:xfrm>
        </p:spPr>
        <p:txBody>
          <a:bodyPr>
            <a:normAutofit fontScale="90000"/>
          </a:bodyPr>
          <a:lstStyle/>
          <a:p>
            <a:r>
              <a:rPr lang="nl-NL" dirty="0"/>
              <a:t>Maak een onderverdeling in natuurlijke gebieden </a:t>
            </a:r>
            <a:r>
              <a:rPr lang="nl-NL" sz="2800" dirty="0"/>
              <a:t>(ecosystemen uit vraag 4) </a:t>
            </a:r>
            <a:r>
              <a:rPr lang="nl-NL" dirty="0"/>
              <a:t>wereldwijd en in Nederland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38E692A-F04E-47B5-AEF9-FA179C2DA8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2733675"/>
            <a:ext cx="3655475" cy="3619500"/>
          </a:xfrm>
        </p:spPr>
        <p:txBody>
          <a:bodyPr/>
          <a:lstStyle/>
          <a:p>
            <a:r>
              <a:rPr lang="nl-NL" u="sng" dirty="0"/>
              <a:t>Nederland</a:t>
            </a:r>
            <a:r>
              <a:rPr lang="nl-NL" dirty="0"/>
              <a:t>:</a:t>
            </a:r>
          </a:p>
          <a:p>
            <a:r>
              <a:rPr lang="nl-NL" dirty="0"/>
              <a:t>									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9B975615-0A45-46FF-8D56-4811F7765D1A}"/>
              </a:ext>
            </a:extLst>
          </p:cNvPr>
          <p:cNvSpPr txBox="1">
            <a:spLocks/>
          </p:cNvSpPr>
          <p:nvPr/>
        </p:nvSpPr>
        <p:spPr>
          <a:xfrm>
            <a:off x="583151" y="636127"/>
            <a:ext cx="988474" cy="89036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NL" dirty="0"/>
              <a:t>6.</a:t>
            </a:r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58462754-AFED-40E3-ABE4-7BF26D80A15C}"/>
              </a:ext>
            </a:extLst>
          </p:cNvPr>
          <p:cNvSpPr txBox="1">
            <a:spLocks/>
          </p:cNvSpPr>
          <p:nvPr/>
        </p:nvSpPr>
        <p:spPr>
          <a:xfrm>
            <a:off x="7526875" y="2733675"/>
            <a:ext cx="3655475" cy="3619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u="sng" dirty="0"/>
              <a:t>Wereldwijd</a:t>
            </a:r>
            <a:r>
              <a:rPr lang="nl-NL" dirty="0"/>
              <a:t>:	</a:t>
            </a:r>
          </a:p>
          <a:p>
            <a:r>
              <a:rPr lang="nl-NL" dirty="0"/>
              <a:t>								</a:t>
            </a:r>
          </a:p>
        </p:txBody>
      </p:sp>
    </p:spTree>
    <p:extLst>
      <p:ext uri="{BB962C8B-B14F-4D97-AF65-F5344CB8AC3E}">
        <p14:creationId xmlns:p14="http://schemas.microsoft.com/office/powerpoint/2010/main" val="174418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917755-9FFF-4605-9E92-C1E6D6235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Waarom is het belangrijk om de ecosystemen in tact te houden?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587E3ED-E7FC-48D3-8B7F-C9F26D150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867025"/>
            <a:ext cx="8915400" cy="3777622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253998FF-6A69-4E99-AB06-D7D65962A659}"/>
              </a:ext>
            </a:extLst>
          </p:cNvPr>
          <p:cNvSpPr txBox="1">
            <a:spLocks/>
          </p:cNvSpPr>
          <p:nvPr/>
        </p:nvSpPr>
        <p:spPr>
          <a:xfrm>
            <a:off x="583151" y="636127"/>
            <a:ext cx="988474" cy="89036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NL" dirty="0"/>
              <a:t>7.</a:t>
            </a:r>
          </a:p>
        </p:txBody>
      </p:sp>
    </p:spTree>
    <p:extLst>
      <p:ext uri="{BB962C8B-B14F-4D97-AF65-F5344CB8AC3E}">
        <p14:creationId xmlns:p14="http://schemas.microsoft.com/office/powerpoint/2010/main" val="2498946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917755-9FFF-4605-9E92-C1E6D6235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Wat kan een bloemist doen om de natuurlijke leefomgeving van plant </a:t>
            </a:r>
            <a:r>
              <a:rPr lang="nl-NL" sz="2800" dirty="0"/>
              <a:t>(en dier) </a:t>
            </a:r>
            <a:r>
              <a:rPr lang="nl-NL" dirty="0"/>
              <a:t>zo min mogelijk te beschadigen?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587E3ED-E7FC-48D3-8B7F-C9F26D150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867025"/>
            <a:ext cx="8915400" cy="3777622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253998FF-6A69-4E99-AB06-D7D65962A659}"/>
              </a:ext>
            </a:extLst>
          </p:cNvPr>
          <p:cNvSpPr txBox="1">
            <a:spLocks/>
          </p:cNvSpPr>
          <p:nvPr/>
        </p:nvSpPr>
        <p:spPr>
          <a:xfrm>
            <a:off x="583151" y="636127"/>
            <a:ext cx="988474" cy="89036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NL" dirty="0"/>
              <a:t>8.</a:t>
            </a:r>
          </a:p>
        </p:txBody>
      </p:sp>
    </p:spTree>
    <p:extLst>
      <p:ext uri="{BB962C8B-B14F-4D97-AF65-F5344CB8AC3E}">
        <p14:creationId xmlns:p14="http://schemas.microsoft.com/office/powerpoint/2010/main" val="4273480719"/>
      </p:ext>
    </p:extLst>
  </p:cSld>
  <p:clrMapOvr>
    <a:masterClrMapping/>
  </p:clrMapOvr>
</p:sld>
</file>

<file path=ppt/theme/theme1.xml><?xml version="1.0" encoding="utf-8"?>
<a:theme xmlns:a="http://schemas.openxmlformats.org/drawingml/2006/main" name="Sliert">
  <a:themeElements>
    <a:clrScheme name="Sliert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Slier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ert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</TotalTime>
  <Words>220</Words>
  <Application>Microsoft Office PowerPoint</Application>
  <PresentationFormat>Breedbeeld</PresentationFormat>
  <Paragraphs>23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Sliert</vt:lpstr>
      <vt:lpstr>Introductie   uiterlijke kenmerken / aanpassingen</vt:lpstr>
      <vt:lpstr>Beschrijf in eigen woorden wat bedoeld kan worden met uiterlijke kenmerken en aanpassingen bij planten </vt:lpstr>
      <vt:lpstr>Op welke manier zou dit onderwerp (uiterlijke kenmerken en aanpassingen) van belang kunnen zijn voor een bloemist?</vt:lpstr>
      <vt:lpstr>Leg (in eigen woorden) uit waarom het zien van uiterlijke kenmerken en aanpassingen  kunnen helpen bij zijn bij de verzorging van planten.</vt:lpstr>
      <vt:lpstr>Planten leven van oorsprong in een gebied op de wereld, de natuurlijke leefomgeving, bijv. bos (Eikenbos) Bedenk 10 voorbeelden van natuurlijke gebieden/omgevingen (ecosystemen)</vt:lpstr>
      <vt:lpstr>Wat heeft de ‘natuurlijke leefomgeving’ van planten te maken met de uiterlijke kenmerken/ aanpassingen?</vt:lpstr>
      <vt:lpstr>Maak een onderverdeling in natuurlijke gebieden (ecosystemen uit vraag 4) wereldwijd en in Nederland</vt:lpstr>
      <vt:lpstr>Waarom is het belangrijk om de ecosystemen in tact te houden?</vt:lpstr>
      <vt:lpstr>Wat kan een bloemist doen om de natuurlijke leefomgeving van plant (en dier) zo min mogelijk te beschadigen?</vt:lpstr>
      <vt:lpstr>Maak 2 informatieve collages met afbeeldingen van deze gebieden (uit vraag 6)   </vt:lpstr>
      <vt:lpstr>PowerPoint-presentatie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Uiterlijke kenmerken / Aanpassingen</dc:title>
  <dc:creator>Jacintha Westerink</dc:creator>
  <cp:lastModifiedBy>Jacintha Westerink</cp:lastModifiedBy>
  <cp:revision>15</cp:revision>
  <dcterms:created xsi:type="dcterms:W3CDTF">2017-11-28T07:43:18Z</dcterms:created>
  <dcterms:modified xsi:type="dcterms:W3CDTF">2021-11-10T20:01:23Z</dcterms:modified>
</cp:coreProperties>
</file>